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57" r:id="rId5"/>
    <p:sldId id="264" r:id="rId6"/>
    <p:sldId id="260" r:id="rId7"/>
    <p:sldId id="267" r:id="rId8"/>
    <p:sldId id="262" r:id="rId9"/>
    <p:sldId id="265" r:id="rId10"/>
    <p:sldId id="259" r:id="rId11"/>
    <p:sldId id="268" r:id="rId12"/>
    <p:sldId id="269" r:id="rId13"/>
    <p:sldId id="266" r:id="rId14"/>
    <p:sldId id="270" r:id="rId15"/>
    <p:sldId id="274" r:id="rId16"/>
    <p:sldId id="275" r:id="rId17"/>
    <p:sldId id="277" r:id="rId18"/>
    <p:sldId id="279" r:id="rId19"/>
    <p:sldId id="281" r:id="rId20"/>
    <p:sldId id="273" r:id="rId21"/>
    <p:sldId id="272" r:id="rId22"/>
    <p:sldId id="285" r:id="rId23"/>
    <p:sldId id="286" r:id="rId24"/>
    <p:sldId id="287" r:id="rId25"/>
    <p:sldId id="282" r:id="rId26"/>
    <p:sldId id="283" r:id="rId27"/>
    <p:sldId id="284" r:id="rId28"/>
    <p:sldId id="288" r:id="rId29"/>
    <p:sldId id="289" r:id="rId30"/>
    <p:sldId id="290" r:id="rId31"/>
    <p:sldId id="291" r:id="rId32"/>
    <p:sldId id="292" r:id="rId33"/>
    <p:sldId id="293" r:id="rId34"/>
    <p:sldId id="298" r:id="rId35"/>
    <p:sldId id="294" r:id="rId36"/>
    <p:sldId id="295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52" d="100"/>
          <a:sy n="52" d="100"/>
        </p:scale>
        <p:origin x="1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0668-8838-4CD4-B7B2-7F2B52AAD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ni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20000" y="5843260"/>
            <a:ext cx="1139952" cy="10147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1600" y="61722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</a:rPr>
              <a:t>www.roadsafeni.com</a:t>
            </a:r>
            <a:endParaRPr lang="en-GB" b="1" i="1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ony\Desktop\2018%20quiz\quiz%20music\Countdown%20-%20Theme.mp3" TargetMode="External"/><Relationship Id="rId1" Type="http://schemas.microsoft.com/office/2007/relationships/media" Target="file:///C:\Users\Tony\Desktop\2018%20quiz\quiz%20music\Countdown%20-%20Theme.mp3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Tony\Desktop\2018%20quiz\quiz%20music\The_-_Chase%20wav.wav" TargetMode="External"/><Relationship Id="rId1" Type="http://schemas.microsoft.com/office/2007/relationships/media" Target="file:///C:\Users\Tony\Desktop\2018%20quiz\quiz%20music\The_-_Chase%20wav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g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five parts of your bicycle should you check each day?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What should you always wear when cycling?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At which type of pedestrian crossing would you find a beacon?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 shape are road signs that give warnings 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At what age may a child legally ride in the front seat of a car?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On which side of the car should children get in and out 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part of the body is injured in nearly half of all cycle accidents?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Why can bad behaviour by children in a car be dangerous?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716356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2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GENERAL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KNOWLEDGE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Egypt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Teeth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err="1" smtClean="0"/>
              <a:t>Akela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Plum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err="1" smtClean="0"/>
              <a:t>Blitzen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7 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King Arthur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Giraffe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174" y="1066800"/>
            <a:ext cx="635084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4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FRAYED OATS                                                      2 </a:t>
            </a:r>
            <a:r>
              <a:rPr lang="en-GB" sz="2000" b="1" i="1" dirty="0" smtClean="0"/>
              <a:t>WORDS (4, 6)</a:t>
            </a:r>
            <a:endParaRPr lang="en-GB" sz="2000" b="1" i="1" dirty="0" smtClean="0"/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2.   STRAIGHT CLIFF                                                 2 </a:t>
            </a:r>
            <a:r>
              <a:rPr lang="en-GB" sz="2000" b="1" i="1" dirty="0" smtClean="0"/>
              <a:t>WORDS (7, 6)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3.   FAT PHOTO                                                         1 </a:t>
            </a:r>
            <a:r>
              <a:rPr lang="en-GB" sz="2000" b="1" i="1" dirty="0" smtClean="0"/>
              <a:t>WORD (8)</a:t>
            </a:r>
            <a:endParaRPr lang="en-GB" sz="2000" b="1" i="1" dirty="0" smtClean="0"/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4.   SNIPER DATE                                                      1 </a:t>
            </a:r>
            <a:r>
              <a:rPr lang="en-GB" sz="2000" b="1" i="1" dirty="0" smtClean="0"/>
              <a:t>WORD (10)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5.   </a:t>
            </a:r>
            <a:r>
              <a:rPr lang="en-GB" sz="2000" b="1" i="1" dirty="0" smtClean="0"/>
              <a:t>WHICH DAY EGO                                                 </a:t>
            </a:r>
            <a:r>
              <a:rPr lang="en-GB" sz="2000" b="1" i="1" dirty="0" smtClean="0"/>
              <a:t>2 </a:t>
            </a:r>
            <a:r>
              <a:rPr lang="en-GB" sz="2000" b="1" i="1" dirty="0" smtClean="0"/>
              <a:t>WORDS (7, 4)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6.   SUN ABLE                                                          2 </a:t>
            </a:r>
            <a:r>
              <a:rPr lang="en-GB" sz="2000" b="1" i="1" dirty="0" smtClean="0"/>
              <a:t>WORDS (3, 4)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7.   GROCER COD SENSE                                       3 </a:t>
            </a:r>
            <a:r>
              <a:rPr lang="en-GB" sz="2000" b="1" i="1" dirty="0" smtClean="0"/>
              <a:t>WORDS (5, 5, 4)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8.    ENCIRCLING SOAPS                                         2 </a:t>
            </a:r>
            <a:r>
              <a:rPr lang="en-GB" sz="2000" b="1" i="1" dirty="0" smtClean="0"/>
              <a:t>WORDS (7, 8)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Countdown -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5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7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3" y="1066800"/>
            <a:ext cx="720838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3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Chain, Tyres, Brakes, Reflectors, Lights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Cycle Helmet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Zebra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Triangular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12 years old or 135cm whichever comes first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The side next to the pavement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Head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It can distract the driver causing an accident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714" y="1066800"/>
            <a:ext cx="65677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5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SIGNS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sz="5400" b="1" i="1" smtClean="0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81000" y="1371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1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57200" y="42672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3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867400" y="14478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8674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4</a:t>
            </a:r>
          </a:p>
        </p:txBody>
      </p:sp>
      <p:pic>
        <p:nvPicPr>
          <p:cNvPr id="148494" name="Picture 14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1"/>
            <a:ext cx="2438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6" name="Picture 16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002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00" name="Picture 20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1"/>
            <a:ext cx="2286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02" name="Picture 22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038600"/>
            <a:ext cx="194027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/>
      <p:bldP spid="148488" grpId="0"/>
      <p:bldP spid="148489" grpId="0"/>
      <p:bldP spid="148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457201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i="1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8195" name="AutoShape 6" descr="Image result for road signs ima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5791200" y="39624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8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6858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7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6019800" y="13716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6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33400" y="129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5</a:t>
            </a:r>
          </a:p>
        </p:txBody>
      </p:sp>
      <p:pic>
        <p:nvPicPr>
          <p:cNvPr id="149517" name="Picture 13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01"/>
            <a:ext cx="214347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9" name="Picture 15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1" name="Picture 17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3" name="Picture 19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1434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3" grpId="0"/>
      <p:bldP spid="149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B050"/>
                </a:solidFill>
              </a:rPr>
              <a:t>ROAD SAFE NI</a:t>
            </a:r>
          </a:p>
          <a:p>
            <a:pPr algn="ctr"/>
            <a:r>
              <a:rPr lang="en-GB" sz="6600" b="1" dirty="0" smtClean="0"/>
              <a:t>Northern Ireland</a:t>
            </a:r>
          </a:p>
          <a:p>
            <a:pPr algn="ctr"/>
            <a:r>
              <a:rPr lang="en-GB" sz="6600" b="1" dirty="0" smtClean="0"/>
              <a:t> Primary School</a:t>
            </a:r>
          </a:p>
          <a:p>
            <a:pPr algn="ctr"/>
            <a:r>
              <a:rPr lang="en-GB" sz="6600" b="1" dirty="0" smtClean="0"/>
              <a:t> </a:t>
            </a:r>
            <a:r>
              <a:rPr lang="en-GB" sz="6600" b="1" i="1" dirty="0" smtClean="0"/>
              <a:t>Road Safety Quiz 2018 </a:t>
            </a:r>
            <a:endParaRPr lang="en-GB" sz="6600" b="1" i="1" dirty="0"/>
          </a:p>
        </p:txBody>
      </p:sp>
      <p:pic>
        <p:nvPicPr>
          <p:cNvPr id="3" name="Picture 2" descr="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217033"/>
            <a:ext cx="2997200" cy="1640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105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Kindly sponsored by CRASH SERVICES</a:t>
            </a:r>
            <a:endParaRPr lang="en-GB" b="1" dirty="0"/>
          </a:p>
        </p:txBody>
      </p:sp>
      <p:pic>
        <p:nvPicPr>
          <p:cNvPr id="5" name="The_-_Chase wav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582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174" y="1066800"/>
            <a:ext cx="63508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4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ANAGRAMS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ROAD SAFETY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TRAFFIC LIGHTS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FOOTPATH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PEDESTRIAN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HIGHWAY CODE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BUS LANE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GREEN CROSS CODE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PELICAN CROSSING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975" y="1066800"/>
            <a:ext cx="71112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6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IDENTIFY THE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NETWORK 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470400" cy="938784"/>
          </a:xfrm>
          <a:prstGeom prst="rect">
            <a:avLst/>
          </a:prstGeom>
        </p:spPr>
      </p:pic>
      <p:pic>
        <p:nvPicPr>
          <p:cNvPr id="3" name="Picture 2" descr="AMAZON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1043148" cy="4724400"/>
          </a:xfrm>
          <a:prstGeom prst="rect">
            <a:avLst/>
          </a:prstGeom>
        </p:spPr>
      </p:pic>
      <p:pic>
        <p:nvPicPr>
          <p:cNvPr id="4" name="Picture 3" descr="PLAYSTATION 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514600"/>
            <a:ext cx="1952625" cy="3486150"/>
          </a:xfrm>
          <a:prstGeom prst="rect">
            <a:avLst/>
          </a:prstGeom>
        </p:spPr>
      </p:pic>
      <p:pic>
        <p:nvPicPr>
          <p:cNvPr id="5" name="Picture 4" descr="TOBLERONE 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362200"/>
            <a:ext cx="2124075" cy="138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OS 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1999501" cy="3395662"/>
          </a:xfrm>
          <a:prstGeom prst="rect">
            <a:avLst/>
          </a:prstGeom>
        </p:spPr>
      </p:pic>
      <p:pic>
        <p:nvPicPr>
          <p:cNvPr id="3" name="Picture 2" descr="YOUTUBE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33400"/>
            <a:ext cx="1295400" cy="3213904"/>
          </a:xfrm>
          <a:prstGeom prst="rect">
            <a:avLst/>
          </a:prstGeom>
        </p:spPr>
      </p:pic>
      <p:pic>
        <p:nvPicPr>
          <p:cNvPr id="5" name="Picture 4" descr="KFC 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00200"/>
            <a:ext cx="1758527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91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10" name="Picture 9" descr="W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992336"/>
            <a:ext cx="2286000" cy="20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714" y="1066800"/>
            <a:ext cx="656776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5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SIGNS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i="1" smtClean="0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81000" y="1371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1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57200" y="42672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3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5867400" y="14478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58674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4</a:t>
            </a:r>
          </a:p>
        </p:txBody>
      </p:sp>
      <p:pic>
        <p:nvPicPr>
          <p:cNvPr id="183303" name="Picture 7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1"/>
            <a:ext cx="2438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8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764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1"/>
            <a:ext cx="2286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0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114800"/>
            <a:ext cx="194027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1219200" y="3657601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Crossroads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248400" y="36576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U Turns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990600" y="6324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Steep hill upwards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324600" y="6172201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Through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  <p:bldP spid="183307" grpId="0"/>
      <p:bldP spid="183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457201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i="1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5363" name="AutoShape 3" descr="Image result for road signs ima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5791200" y="39624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8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858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7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019800" y="13716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6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533400" y="129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5</a:t>
            </a:r>
          </a:p>
        </p:txBody>
      </p:sp>
      <p:pic>
        <p:nvPicPr>
          <p:cNvPr id="184328" name="Picture 8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01"/>
            <a:ext cx="214347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9" name="Picture 9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0" name="Picture 10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1" name="Picture 11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114800"/>
            <a:ext cx="21434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533400" y="3657601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entry for vehicular traffic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019800" y="3657601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right turn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533400" y="6324600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/>
              <a:t>Two way traffic crosses one way road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096000" y="6324601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End of Motorway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  <p:bldP spid="184327" grpId="0"/>
      <p:bldP spid="1843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932" y="1066800"/>
            <a:ext cx="7891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7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SEARCH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EARCH SC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507480" cy="630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2083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1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40" y="1066800"/>
            <a:ext cx="879811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6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IDENTIFY THE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LOGO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10" name="Picture 9" descr="C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4038600" cy="2689708"/>
          </a:xfrm>
          <a:prstGeom prst="rect">
            <a:avLst/>
          </a:prstGeom>
        </p:spPr>
      </p:pic>
      <p:pic>
        <p:nvPicPr>
          <p:cNvPr id="11" name="Picture 10" descr="20426ed2-8b91-4a00-9868-37bc26b7847b-shutterstock_372192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685800"/>
            <a:ext cx="3445306" cy="2290762"/>
          </a:xfrm>
          <a:prstGeom prst="rect">
            <a:avLst/>
          </a:prstGeom>
        </p:spPr>
      </p:pic>
      <p:pic>
        <p:nvPicPr>
          <p:cNvPr id="12" name="Picture 11" descr="def0a7f8bdffe04391351f92ab2afb31--play-station--famous-log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733800"/>
            <a:ext cx="3152775" cy="2441968"/>
          </a:xfrm>
          <a:prstGeom prst="rect">
            <a:avLst/>
          </a:prstGeom>
        </p:spPr>
      </p:pic>
      <p:pic>
        <p:nvPicPr>
          <p:cNvPr id="13" name="Picture 12" descr="9-famous-logos-that-have-a-hidden-mess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3867150" cy="2171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0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10" name="Picture 9" descr="weirdlog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2362200" cy="2362200"/>
          </a:xfrm>
          <a:prstGeom prst="rect">
            <a:avLst/>
          </a:prstGeom>
        </p:spPr>
      </p:pic>
      <p:pic>
        <p:nvPicPr>
          <p:cNvPr id="11" name="Picture 10" descr="youtu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400425" cy="1866900"/>
          </a:xfrm>
          <a:prstGeom prst="rect">
            <a:avLst/>
          </a:prstGeom>
        </p:spPr>
      </p:pic>
      <p:pic>
        <p:nvPicPr>
          <p:cNvPr id="13" name="Picture 12" descr="kfc-logo-481740F210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581400"/>
            <a:ext cx="2257740" cy="2857899"/>
          </a:xfrm>
          <a:prstGeom prst="rect">
            <a:avLst/>
          </a:prstGeom>
        </p:spPr>
      </p:pic>
      <p:pic>
        <p:nvPicPr>
          <p:cNvPr id="14" name="Picture 13" descr="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91000"/>
            <a:ext cx="283845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14" y="1066800"/>
            <a:ext cx="623696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8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In mph, what is the speed limit in most built up areas such as towns?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What colour are the lines painted to form a box junction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 At which type of crossing may a cyclist ride across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At a Pelican Crossing, what does a flashing green man signal mean to pedestrians?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At what age can you legally drive a car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What is the name of the </a:t>
            </a:r>
            <a:r>
              <a:rPr lang="en-GB" sz="2000" b="1" i="1" dirty="0" err="1" smtClean="0"/>
              <a:t>Dfi</a:t>
            </a:r>
            <a:r>
              <a:rPr lang="en-GB" sz="2000" b="1" i="1" dirty="0" smtClean="0"/>
              <a:t> road safety calendar mascot 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 Which shape are road signs  that give orders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Only one road sign is an upside down triangle, which one ?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933" y="1066800"/>
            <a:ext cx="789132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7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SEARCH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EARCH ASNS SC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596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14" y="1066800"/>
            <a:ext cx="623696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8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30mph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Yellow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 A Toucan crossing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If you are already on the crossing you may continue.  If you are not on the crossing, Do Not Start to Cross.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17 years old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</a:t>
            </a:r>
            <a:r>
              <a:rPr lang="en-GB" sz="2000" b="1" i="1" dirty="0" err="1" smtClean="0"/>
              <a:t>Skooter</a:t>
            </a:r>
            <a:endParaRPr lang="en-GB" sz="2000" b="1" i="1" dirty="0" smtClean="0"/>
          </a:p>
          <a:p>
            <a:endParaRPr lang="en-GB" sz="2000" b="1" i="1" dirty="0" smtClean="0"/>
          </a:p>
          <a:p>
            <a:r>
              <a:rPr lang="en-GB" sz="2000" b="1" i="1" dirty="0" smtClean="0"/>
              <a:t>7 Round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GIVE WAY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www.facebook.com/roadsafeni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PICTURES OF THIS EVENT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sz="3600" b="1" smtClean="0">
              <a:solidFill>
                <a:srgbClr val="00705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54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- SAFE HOME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5400" smtClean="0"/>
          </a:p>
        </p:txBody>
      </p:sp>
      <p:pic>
        <p:nvPicPr>
          <p:cNvPr id="40963" name="Picture 3" descr="Image result for facebook logo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01087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Only one road sign is an octagon shape. What does it tell road users to do?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You are cycling along a road towards a Pelican Crossing, the amber light is flashing, what should you do?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3. What type of clothing should you wear to ensure that you are seen in the hours of darkness?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In the traffic light sequence, which light comes after a solitary amber light?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What is the very first instruction given in the Green Cross Code?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What does a blue sign with a white bicycle and a white pedestrian mean?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7. What colour are the road signs found on motorways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If there is no pavement and you have to walk on the road you need to …………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812" y="1066800"/>
            <a:ext cx="716356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2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GENERAL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KNOWLEDGE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In which country did  Pharaohs rule?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What are molars, premolars, incisors and canines all types of?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In the Jungle Book by Rudyard Kipling, who was the leader of the wolf pack?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What type of fruit is dried to make a prune?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The name of which of Santa’s reindeer means “lightning” in German?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How many months of the year have 31 days?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Which legendary king sat at a round table?</a:t>
            </a:r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8. Which of the following animals is a herbivore: </a:t>
            </a:r>
            <a:br>
              <a:rPr lang="en-GB" sz="2000" b="1" i="1" dirty="0" smtClean="0"/>
            </a:br>
            <a:r>
              <a:rPr lang="en-GB" sz="2000" b="1" i="1" dirty="0" smtClean="0"/>
              <a:t>a) Crocodile, b) Giraffe, c) Tiger?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20838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1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STOP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Check the crossing is clear and if so you can proceed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3. Reflective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Red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First find a safe place to cross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Cycle and pedestrian route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7. Blue and White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Walk on the right hand side of the road facing oncoming traffic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3" y="1066800"/>
            <a:ext cx="72083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3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806</Words>
  <Application>Microsoft Office PowerPoint</Application>
  <PresentationFormat>On-screen Show (4:3)</PresentationFormat>
  <Paragraphs>268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road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road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Tony McKeown</cp:lastModifiedBy>
  <cp:revision>48</cp:revision>
  <dcterms:created xsi:type="dcterms:W3CDTF">2006-08-16T00:00:00Z</dcterms:created>
  <dcterms:modified xsi:type="dcterms:W3CDTF">2018-01-30T21:41:13Z</dcterms:modified>
</cp:coreProperties>
</file>